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865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563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753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03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421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911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97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28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288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968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456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Бухгалтер\Desktop\БЮДЖЕТ\БЮДЖЕТ для граждан\zima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700" y="0"/>
            <a:ext cx="9164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450" y="188640"/>
            <a:ext cx="7772400" cy="511256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сельского поселения Аган </a:t>
            </a:r>
            <a:b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20.12.2021 </a:t>
            </a: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 №</a:t>
            </a: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 бюджете сельского поселения Аган на </a:t>
            </a: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b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b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и 2024 </a:t>
            </a: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  <a: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8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458"/>
            <a:ext cx="9144000" cy="684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«Профилактика правонарушений в сфере общественного порядка в сельском поселении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«Совершенствование системы социальной профилактики правонарушений, повышение уровня правовой грамотности для формирования правосознания жителей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1353440"/>
              </p:ext>
            </p:extLst>
          </p:nvPr>
        </p:nvGraphicFramePr>
        <p:xfrm>
          <a:off x="575556" y="2113177"/>
          <a:ext cx="7992887" cy="387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0072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67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Профилактика правонарушений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сельского поселения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вовлечение общественности и общественных формирование в сфере общественного порядка в предупреждение правонарушений.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3928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92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134" y="0"/>
            <a:ext cx="915513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транспортной системы сельского поселения Аган»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«Повышение эффективности и безопасности функционирования автомобильных дорог, содействующих развитию экономики, удовлетворению социальных потребностей, повышению жизненного и культурного уровней населения».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8905139"/>
              </p:ext>
            </p:extLst>
          </p:nvPr>
        </p:nvGraphicFramePr>
        <p:xfrm>
          <a:off x="323528" y="2276871"/>
          <a:ext cx="8244915" cy="2358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0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7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27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41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3964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231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"Автомобильные дороги"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4 729,9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4 938,6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5 182,5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2237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4 729,9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4 938,6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5 182,5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80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«Управление муниципальных имуществом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Аган»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«Повышение эффективности использования и обеспечение сохранности объектов на территории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9105040"/>
              </p:ext>
            </p:extLst>
          </p:nvPr>
        </p:nvGraphicFramePr>
        <p:xfrm>
          <a:off x="575556" y="1916832"/>
          <a:ext cx="7992887" cy="3847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612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114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"Развитие земельных и имущественных отношений на территории сельского поселения Аган"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2 507,6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2 878,5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3 004,7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436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"Обеспечение страховой защиты имущества с.п. Аган"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9595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3 020,9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3 428,5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3 554,7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198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78"/>
            <a:ext cx="9144000" cy="685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«Жилищно-коммунальный комплекс и городская среда в сельском поселении Аган»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«Комплексное развитие и благоустройство сельского поселения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направленное на улучшение его внешнего облика и создание максимально благоприятных, комфортных и безопасных условий для проживания и отдыха жителей. Повышение надежности и качества предоставления жилищно-коммунальных услуг».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7713452"/>
              </p:ext>
            </p:extLst>
          </p:nvPr>
        </p:nvGraphicFramePr>
        <p:xfrm>
          <a:off x="683568" y="2564904"/>
          <a:ext cx="7992887" cy="317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612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11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Формирование комфортной городской среды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43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"Создание условий для обеспечения качественными коммунальными услугами"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0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4 218,8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4 156,9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85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78"/>
            <a:ext cx="9144000" cy="685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физической культуры и спорта в  сельском поселении Аган»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условий, ориентирующих граждан на здоровый образ жизни, в том числе на занятия физической культурой и спортом».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7713452"/>
              </p:ext>
            </p:extLst>
          </p:nvPr>
        </p:nvGraphicFramePr>
        <p:xfrm>
          <a:off x="683568" y="2564904"/>
          <a:ext cx="7992887" cy="284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612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11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Задача: Повышение мотивации граждан к регулярным занятиям физической культурой и спортом и популяризация здорового образа жизни на территории сельского поселения Аган. Обеспечение условий проведения физкультурно-оздоровительных и спортивных мероприятий сельского поселения Аган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2 236,8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2 199,8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2 249,8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500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2 236,8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2 199,8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2 249,8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85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s://wallpaperaccess.com/full/7293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617830"/>
              </p:ext>
            </p:extLst>
          </p:nvPr>
        </p:nvGraphicFramePr>
        <p:xfrm>
          <a:off x="683568" y="836713"/>
          <a:ext cx="7920880" cy="4940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58185">
                <a:tc gridSpan="4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характеристики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сельского поселения </a:t>
                      </a:r>
                      <a:r>
                        <a:rPr lang="ru-RU" sz="3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плановый период 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и 2024 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(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44 858,5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41 517,6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42 704,3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44 858,5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41 517,6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42 704,3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05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4219270"/>
              </p:ext>
            </p:extLst>
          </p:nvPr>
        </p:nvGraphicFramePr>
        <p:xfrm>
          <a:off x="611560" y="620688"/>
          <a:ext cx="7920880" cy="588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8071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доходы бюджета сельского поселения Аган на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и плановый период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сельского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 </a:t>
                      </a:r>
                      <a:r>
                        <a:rPr lang="ru-RU" sz="1600" b="1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b="1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44 858,5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41 517,6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42 704,3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318,0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441,0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452,0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товары (работы, услуги) реализуемые на территории Российской Федерации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864,0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имущества, находящегося в государственной и муниципальной собственности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42 540,5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39 076,6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40 252,3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8968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345581"/>
              </p:ext>
            </p:extLst>
          </p:nvPr>
        </p:nvGraphicFramePr>
        <p:xfrm>
          <a:off x="683568" y="692697"/>
          <a:ext cx="7920880" cy="5448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5212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бюджетных ассигнований по разделам и подразделам классификации расходов бюджета на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плановый период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и 2024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Аган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44 858,5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41 517,6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42 704,3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18 380,3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19 699,9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20 520,9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оборона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929,9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5 182,5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4 909,9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5 022,7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8 521,7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8 471,7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6236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199,8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2 249,8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260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сельского поселения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и 2024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в программном формате.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программ:</a:t>
            </a: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эффективности управления сельским поселением 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algn="l"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«Культурное пространство сельского поселения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Аган»,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«Защита населения и территории сельского поселения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чрезвычайных ситуаций, обеспечение пожарной безопасности»,</a:t>
            </a: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«Безопасность жизнедеятельности в сельском поселении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Аган»,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правонарушений в сфере общественного порядка в сельском поселении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Аган»,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транспортной системы  сельского поселения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Аган»,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муниципальным имуществом сельского поселения 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Жилищно-коммунальный комплекс и городская среда в  сельском поселении 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355600" algn="l">
              <a:buFontTx/>
              <a:buChar char="-"/>
              <a:tabLst>
                <a:tab pos="719138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физической культуры и спорта в сельском поселении Аган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73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эффективности управления сельским поселением Аган»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осуществления полномочий органов местного самоуправления сельского поселения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бесперебойного функционирования органов местного самоуправления.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0306831"/>
              </p:ext>
            </p:extLst>
          </p:nvPr>
        </p:nvGraphicFramePr>
        <p:xfrm>
          <a:off x="683569" y="2132856"/>
          <a:ext cx="7992887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"Обеспечение деятельности органов местного самоуправления сельского поселения Аган"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5 620,9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5 612,5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5 501,5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"Осуществление материально-технического обеспечения деятельности органов местного самоуправления"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10 205,9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10 103,8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9 828,8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15 826,8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15 716,3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15 330,3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09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132"/>
            <a:ext cx="9144000" cy="684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«Культурное пространство сельского поселения Аган»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Обеспечение прав граждан на участие в культурной жизни, реализации творческого потенциала жителей сельского поселения Аган. 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9995020"/>
              </p:ext>
            </p:extLst>
          </p:nvPr>
        </p:nvGraphicFramePr>
        <p:xfrm>
          <a:off x="683569" y="2132856"/>
          <a:ext cx="799288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"Укрепление единого культурного пространства в сельском поселении Аган"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8 521,7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8 471,7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8 248,8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8 521,7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8 471,7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429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94" y="0"/>
            <a:ext cx="914489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«Безопасность жизнедеятельности в сельском поселении  Аган»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защиты граждан от чрезвычайных ситуаций природного и техногенного характера, повышение уровня безопасности на водных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объектах.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3162598"/>
              </p:ext>
            </p:extLst>
          </p:nvPr>
        </p:nvGraphicFramePr>
        <p:xfrm>
          <a:off x="683568" y="2348880"/>
          <a:ext cx="7992887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1.Организация и обеспечение мероприятий в сфере гражданской обороны, защиты населения и территории сельского поселения Аган от чрезвычайных ситуаций"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2.Укрепление пожарной безопасности в сельском поселении Аган"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1151,8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3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848872" cy="61206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в сфере муниципальных финансов в сельском поселении Аган»</a:t>
            </a: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эффективного решения вопросов местного значения, переданных органам местного самоуправления Нижневартовского района. Реализация мер по финансовому обеспечению расходов непредвиденного характера и прогнозируемых расходных обязательств поселения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3869672"/>
              </p:ext>
            </p:extLst>
          </p:nvPr>
        </p:nvGraphicFramePr>
        <p:xfrm>
          <a:off x="683568" y="2348880"/>
          <a:ext cx="7992887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"Создание условий для эффективного управления муниципальными финансами, повышение устойчивости бюджета сельского поселения Аган"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"Управление муниципальными финансами в сельском поселении Аган"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1 180,8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5 409,7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136,4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91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1234</Words>
  <Application>Microsoft Office PowerPoint</Application>
  <PresentationFormat>Экран (4:3)</PresentationFormat>
  <Paragraphs>265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Решение Совета депутатов сельского поселения Аган  от 20.12.2021 г. №32  «О бюджете сельского поселения Аган на 2022 год  и плановый период  2023 и 2024 годов»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сельского поселения Аган на 2018 год и плановый период 2019-2020 годов</dc:title>
  <dc:creator>Бухгалтер</dc:creator>
  <cp:lastModifiedBy>User</cp:lastModifiedBy>
  <cp:revision>61</cp:revision>
  <dcterms:created xsi:type="dcterms:W3CDTF">2018-04-19T05:40:40Z</dcterms:created>
  <dcterms:modified xsi:type="dcterms:W3CDTF">2022-01-24T09:41:20Z</dcterms:modified>
</cp:coreProperties>
</file>